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51"/>
  </p:normalViewPr>
  <p:slideViewPr>
    <p:cSldViewPr snapToGrid="0" snapToObjects="1">
      <p:cViewPr varScale="1">
        <p:scale>
          <a:sx n="115" d="100"/>
          <a:sy n="115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644C-7FCA-8B47-A249-3CE7C0C10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Laravel</a:t>
            </a:r>
            <a:r>
              <a:rPr lang="sv-SE" dirty="0"/>
              <a:t> projekt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BBCE-C156-2345-A3F9-159790382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Sara, maja och </a:t>
            </a:r>
            <a:r>
              <a:rPr lang="sv-SE" dirty="0" err="1"/>
              <a:t>alexander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6764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8051-E5BD-0A43-95D5-C42792C4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Reflektioner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BB65-3B15-B54C-914F-595BE587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Punkt1</a:t>
            </a:r>
          </a:p>
          <a:p>
            <a:r>
              <a:rPr lang="sv-SE" dirty="0"/>
              <a:t>Punkt 2</a:t>
            </a:r>
          </a:p>
          <a:p>
            <a:r>
              <a:rPr lang="sv-SE" dirty="0"/>
              <a:t>Punkt 3</a:t>
            </a:r>
          </a:p>
          <a:p>
            <a:r>
              <a:rPr lang="sv-SE" dirty="0"/>
              <a:t>Punkt 4</a:t>
            </a:r>
          </a:p>
        </p:txBody>
      </p:sp>
    </p:spTree>
    <p:extLst>
      <p:ext uri="{BB962C8B-B14F-4D97-AF65-F5344CB8AC3E}">
        <p14:creationId xmlns:p14="http://schemas.microsoft.com/office/powerpoint/2010/main" val="253556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F508BB-0EC6-C048-8F76-D426C2A46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0" r="7541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1D79F-35FB-C94B-91CB-AED09A6E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Home page</a:t>
            </a:r>
          </a:p>
        </p:txBody>
      </p:sp>
      <p:cxnSp>
        <p:nvCxnSpPr>
          <p:cNvPr id="39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2D96E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9EF559-33BF-4F48-95F8-80E0FC06D7D4}"/>
              </a:ext>
            </a:extLst>
          </p:cNvPr>
          <p:cNvSpPr txBox="1"/>
          <p:nvPr/>
        </p:nvSpPr>
        <p:spPr>
          <a:xfrm>
            <a:off x="4060512" y="5680710"/>
            <a:ext cx="6885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Info om hemsidan &amp; länkar till undersidor. Sidan använder layout </a:t>
            </a:r>
            <a:r>
              <a:rPr lang="sv-SE" dirty="0" err="1">
                <a:solidFill>
                  <a:schemeClr val="bg1"/>
                </a:solidFill>
              </a:rPr>
              <a:t>view</a:t>
            </a:r>
            <a:r>
              <a:rPr lang="sv-SE" dirty="0">
                <a:solidFill>
                  <a:schemeClr val="bg1"/>
                </a:solidFill>
              </a:rPr>
              <a:t> filen som gäller i alla andra undersidor</a:t>
            </a:r>
          </a:p>
        </p:txBody>
      </p:sp>
    </p:spTree>
    <p:extLst>
      <p:ext uri="{BB962C8B-B14F-4D97-AF65-F5344CB8AC3E}">
        <p14:creationId xmlns:p14="http://schemas.microsoft.com/office/powerpoint/2010/main" val="165141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339791-4A87-7F4F-BD2E-67939C5C1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36" r="1" b="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8987-007A-6C46-92E3-5DDF2A8F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Blog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4793E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18B838-98FE-8B48-A19F-4589AC98FE1D}"/>
              </a:ext>
            </a:extLst>
          </p:cNvPr>
          <p:cNvSpPr txBox="1"/>
          <p:nvPr/>
        </p:nvSpPr>
        <p:spPr>
          <a:xfrm>
            <a:off x="4060512" y="5680710"/>
            <a:ext cx="769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Kräver inloggning. Inloggad användare kan läsa, kommentera och gillar andras  inlägg samt lägg till nya inlägg</a:t>
            </a:r>
          </a:p>
        </p:txBody>
      </p:sp>
    </p:spTree>
    <p:extLst>
      <p:ext uri="{BB962C8B-B14F-4D97-AF65-F5344CB8AC3E}">
        <p14:creationId xmlns:p14="http://schemas.microsoft.com/office/powerpoint/2010/main" val="178027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25AF27-B4CA-5B42-A319-5C4CAE2A3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36" r="1" b="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BEAF7-2321-C244-8FA6-4D609194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Events</a:t>
            </a:r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4792E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419980-EB4E-4749-9E7A-A19C542DB9E1}"/>
              </a:ext>
            </a:extLst>
          </p:cNvPr>
          <p:cNvSpPr txBox="1"/>
          <p:nvPr/>
        </p:nvSpPr>
        <p:spPr>
          <a:xfrm>
            <a:off x="4060512" y="5647333"/>
            <a:ext cx="768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Kräver inloggning. Sidan visar alla evenemang som läggs till av </a:t>
            </a:r>
            <a:r>
              <a:rPr lang="sv-SE" dirty="0" err="1">
                <a:solidFill>
                  <a:schemeClr val="bg1"/>
                </a:solidFill>
              </a:rPr>
              <a:t>admins</a:t>
            </a:r>
            <a:r>
              <a:rPr lang="sv-SE" dirty="0">
                <a:solidFill>
                  <a:schemeClr val="bg1"/>
                </a:solidFill>
              </a:rPr>
              <a:t>. Användare kan också se vilka evenemang som ligger i närheten (30km). </a:t>
            </a:r>
          </a:p>
        </p:txBody>
      </p:sp>
    </p:spTree>
    <p:extLst>
      <p:ext uri="{BB962C8B-B14F-4D97-AF65-F5344CB8AC3E}">
        <p14:creationId xmlns:p14="http://schemas.microsoft.com/office/powerpoint/2010/main" val="189943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20BFC-D1B2-4C44-AEF2-13E4ACF56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36" r="1" b="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204F3-78AA-5644-AED9-AA5003D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E"/>
                </a:solidFill>
              </a:rPr>
              <a:t>Utsälpp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FAF80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DF476E-BE13-3741-AB99-35DFA8CC4F54}"/>
              </a:ext>
            </a:extLst>
          </p:cNvPr>
          <p:cNvSpPr txBox="1"/>
          <p:nvPr/>
        </p:nvSpPr>
        <p:spPr>
          <a:xfrm>
            <a:off x="4060512" y="5680710"/>
            <a:ext cx="764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Här kan man räkna sitt utsläpp baserat på avstånd och transportmedel. Kräver inte inloggning.</a:t>
            </a:r>
          </a:p>
        </p:txBody>
      </p:sp>
    </p:spTree>
    <p:extLst>
      <p:ext uri="{BB962C8B-B14F-4D97-AF65-F5344CB8AC3E}">
        <p14:creationId xmlns:p14="http://schemas.microsoft.com/office/powerpoint/2010/main" val="109613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0B1B0B-8971-BA43-8CBA-90B27A9DA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780" b="-1"/>
          <a:stretch/>
        </p:blipFill>
        <p:spPr>
          <a:xfrm>
            <a:off x="325" y="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4494E-0B27-BB45-A0BC-D4E7E51D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471" y="517086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Profile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8EC2E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FF68CF-37B7-8B46-ABAA-6A7CDBD67DC6}"/>
              </a:ext>
            </a:extLst>
          </p:cNvPr>
          <p:cNvSpPr txBox="1"/>
          <p:nvPr/>
        </p:nvSpPr>
        <p:spPr>
          <a:xfrm>
            <a:off x="4060512" y="5631891"/>
            <a:ext cx="759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Sidan visas när man har loggat in. Användare kan se deras uppgifter, inlägg samt kommentarer &amp; likes på dessa inlägg </a:t>
            </a:r>
          </a:p>
        </p:txBody>
      </p:sp>
    </p:spTree>
    <p:extLst>
      <p:ext uri="{BB962C8B-B14F-4D97-AF65-F5344CB8AC3E}">
        <p14:creationId xmlns:p14="http://schemas.microsoft.com/office/powerpoint/2010/main" val="3536112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DFE734-FD97-AA4D-A19D-DE0638323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0" y="316318"/>
            <a:ext cx="12191675" cy="62482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EF75E-5F21-D94C-9703-4A65952E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Admin panel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F6443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606A43-BBBA-4745-AE8B-73591B000EEE}"/>
              </a:ext>
            </a:extLst>
          </p:cNvPr>
          <p:cNvSpPr txBox="1"/>
          <p:nvPr/>
        </p:nvSpPr>
        <p:spPr>
          <a:xfrm>
            <a:off x="6094107" y="5681830"/>
            <a:ext cx="5283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Här kan </a:t>
            </a:r>
            <a:r>
              <a:rPr lang="sv-SE" dirty="0" err="1">
                <a:solidFill>
                  <a:schemeClr val="bg1"/>
                </a:solidFill>
              </a:rPr>
              <a:t>admins</a:t>
            </a:r>
            <a:r>
              <a:rPr lang="sv-SE" dirty="0">
                <a:solidFill>
                  <a:schemeClr val="bg1"/>
                </a:solidFill>
              </a:rPr>
              <a:t> se alla användare. Se och lägga till nya events. Radera inlägg och kommentarer.</a:t>
            </a:r>
          </a:p>
        </p:txBody>
      </p:sp>
    </p:spTree>
    <p:extLst>
      <p:ext uri="{BB962C8B-B14F-4D97-AF65-F5344CB8AC3E}">
        <p14:creationId xmlns:p14="http://schemas.microsoft.com/office/powerpoint/2010/main" val="278651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320A2-3CEA-7D46-87E5-4D7CC166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96" y="643467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/>
              <a:t>Mobile layout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B01BC490-EFD9-5E46-BC35-192A0B4CA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719" r="2" b="8237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FD311-5152-8F44-AFCA-8D0DFBD8013E}"/>
              </a:ext>
            </a:extLst>
          </p:cNvPr>
          <p:cNvSpPr txBox="1"/>
          <p:nvPr/>
        </p:nvSpPr>
        <p:spPr>
          <a:xfrm>
            <a:off x="7972425" y="565785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Max 600px</a:t>
            </a:r>
          </a:p>
        </p:txBody>
      </p:sp>
    </p:spTree>
    <p:extLst>
      <p:ext uri="{BB962C8B-B14F-4D97-AF65-F5344CB8AC3E}">
        <p14:creationId xmlns:p14="http://schemas.microsoft.com/office/powerpoint/2010/main" val="358140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0D6CB-AF1C-4344-A46F-0DE73517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96" y="643467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 err="1"/>
              <a:t>Ipad</a:t>
            </a:r>
            <a:r>
              <a:rPr lang="en-US" sz="4800" dirty="0"/>
              <a:t> layout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2148516-DF7D-B348-ABCF-BEE60F400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8" r="4515" b="2709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CC1B9E-A3CD-5747-9F80-5DA4DD9C11D1}"/>
              </a:ext>
            </a:extLst>
          </p:cNvPr>
          <p:cNvSpPr txBox="1"/>
          <p:nvPr/>
        </p:nvSpPr>
        <p:spPr>
          <a:xfrm>
            <a:off x="7432820" y="5730213"/>
            <a:ext cx="185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Min: 601px</a:t>
            </a:r>
          </a:p>
          <a:p>
            <a:r>
              <a:rPr lang="sv-SE" dirty="0">
                <a:solidFill>
                  <a:schemeClr val="bg1"/>
                </a:solidFill>
              </a:rPr>
              <a:t>Max: 900px</a:t>
            </a:r>
          </a:p>
        </p:txBody>
      </p:sp>
    </p:spTree>
    <p:extLst>
      <p:ext uri="{BB962C8B-B14F-4D97-AF65-F5344CB8AC3E}">
        <p14:creationId xmlns:p14="http://schemas.microsoft.com/office/powerpoint/2010/main" val="267516319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155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Laravel projekt</vt:lpstr>
      <vt:lpstr>Home page</vt:lpstr>
      <vt:lpstr>Blog</vt:lpstr>
      <vt:lpstr>Events</vt:lpstr>
      <vt:lpstr>Utsälpp</vt:lpstr>
      <vt:lpstr>Profile</vt:lpstr>
      <vt:lpstr>Admin panel</vt:lpstr>
      <vt:lpstr>Mobile layout</vt:lpstr>
      <vt:lpstr>Ipad layout</vt:lpstr>
      <vt:lpstr>Reflektioner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projekt</dc:title>
  <dc:creator>Alex MAk</dc:creator>
  <cp:lastModifiedBy>Alex MAk</cp:lastModifiedBy>
  <cp:revision>2</cp:revision>
  <dcterms:created xsi:type="dcterms:W3CDTF">2019-06-18T09:41:49Z</dcterms:created>
  <dcterms:modified xsi:type="dcterms:W3CDTF">2019-06-18T10:18:24Z</dcterms:modified>
</cp:coreProperties>
</file>